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BAA3FB-123E-47B6-85D3-6050B6FE2E3F}" v="17" dt="2022-06-22T15:13:42.629"/>
    <p1510:client id="{C6C8347A-7EB1-488E-B9FA-EEB846712241}" v="2" dt="2022-06-23T01:26:15.5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554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paricio, Johan Steven (Alliance Bioversity-CIAT)" userId="ab02acd3-f2ac-450f-95f6-8da912d5705d" providerId="ADAL" clId="{3DBAA3FB-123E-47B6-85D3-6050B6FE2E3F}"/>
    <pc:docChg chg="undo redo custSel addSld delSld modSld">
      <pc:chgData name="Aparicio, Johan Steven (Alliance Bioversity-CIAT)" userId="ab02acd3-f2ac-450f-95f6-8da912d5705d" providerId="ADAL" clId="{3DBAA3FB-123E-47B6-85D3-6050B6FE2E3F}" dt="2022-06-22T15:14:49.192" v="1055" actId="14861"/>
      <pc:docMkLst>
        <pc:docMk/>
      </pc:docMkLst>
      <pc:sldChg chg="addSp delSp modSp new mod">
        <pc:chgData name="Aparicio, Johan Steven (Alliance Bioversity-CIAT)" userId="ab02acd3-f2ac-450f-95f6-8da912d5705d" providerId="ADAL" clId="{3DBAA3FB-123E-47B6-85D3-6050B6FE2E3F}" dt="2022-06-22T15:14:49.192" v="1055" actId="14861"/>
        <pc:sldMkLst>
          <pc:docMk/>
          <pc:sldMk cId="894835369" sldId="256"/>
        </pc:sldMkLst>
        <pc:spChg chg="del">
          <ac:chgData name="Aparicio, Johan Steven (Alliance Bioversity-CIAT)" userId="ab02acd3-f2ac-450f-95f6-8da912d5705d" providerId="ADAL" clId="{3DBAA3FB-123E-47B6-85D3-6050B6FE2E3F}" dt="2022-06-22T14:21:35.865" v="2" actId="478"/>
          <ac:spMkLst>
            <pc:docMk/>
            <pc:sldMk cId="894835369" sldId="256"/>
            <ac:spMk id="2" creationId="{D04CA0FA-34A9-2154-706D-D8B8A693590A}"/>
          </ac:spMkLst>
        </pc:spChg>
        <pc:spChg chg="del">
          <ac:chgData name="Aparicio, Johan Steven (Alliance Bioversity-CIAT)" userId="ab02acd3-f2ac-450f-95f6-8da912d5705d" providerId="ADAL" clId="{3DBAA3FB-123E-47B6-85D3-6050B6FE2E3F}" dt="2022-06-22T14:21:35.287" v="1" actId="478"/>
          <ac:spMkLst>
            <pc:docMk/>
            <pc:sldMk cId="894835369" sldId="256"/>
            <ac:spMk id="3" creationId="{7BEE0CE2-A2CC-0189-A817-2FEC78A2F4EE}"/>
          </ac:spMkLst>
        </pc:spChg>
        <pc:picChg chg="add del mod">
          <ac:chgData name="Aparicio, Johan Steven (Alliance Bioversity-CIAT)" userId="ab02acd3-f2ac-450f-95f6-8da912d5705d" providerId="ADAL" clId="{3DBAA3FB-123E-47B6-85D3-6050B6FE2E3F}" dt="2022-06-22T15:14:49.192" v="1055" actId="14861"/>
          <ac:picMkLst>
            <pc:docMk/>
            <pc:sldMk cId="894835369" sldId="256"/>
            <ac:picMk id="5" creationId="{DE3F762D-E264-12C6-394B-C0A6A4539106}"/>
          </ac:picMkLst>
        </pc:picChg>
      </pc:sldChg>
      <pc:sldChg chg="addSp delSp modSp new del mod">
        <pc:chgData name="Aparicio, Johan Steven (Alliance Bioversity-CIAT)" userId="ab02acd3-f2ac-450f-95f6-8da912d5705d" providerId="ADAL" clId="{3DBAA3FB-123E-47B6-85D3-6050B6FE2E3F}" dt="2022-06-22T15:13:43.029" v="918" actId="680"/>
        <pc:sldMkLst>
          <pc:docMk/>
          <pc:sldMk cId="1058736367" sldId="257"/>
        </pc:sldMkLst>
        <pc:spChg chg="add del">
          <ac:chgData name="Aparicio, Johan Steven (Alliance Bioversity-CIAT)" userId="ab02acd3-f2ac-450f-95f6-8da912d5705d" providerId="ADAL" clId="{3DBAA3FB-123E-47B6-85D3-6050B6FE2E3F}" dt="2022-06-22T15:13:42.649" v="916" actId="478"/>
          <ac:spMkLst>
            <pc:docMk/>
            <pc:sldMk cId="1058736367" sldId="257"/>
            <ac:spMk id="2" creationId="{7F67C347-7827-37EE-CEBB-57921A4536B8}"/>
          </ac:spMkLst>
        </pc:spChg>
        <pc:spChg chg="add del">
          <ac:chgData name="Aparicio, Johan Steven (Alliance Bioversity-CIAT)" userId="ab02acd3-f2ac-450f-95f6-8da912d5705d" providerId="ADAL" clId="{3DBAA3FB-123E-47B6-85D3-6050B6FE2E3F}" dt="2022-06-22T15:13:42.829" v="917" actId="478"/>
          <ac:spMkLst>
            <pc:docMk/>
            <pc:sldMk cId="1058736367" sldId="257"/>
            <ac:spMk id="3" creationId="{7902AF49-AA14-7202-AE97-AFD67C9205FC}"/>
          </ac:spMkLst>
        </pc:spChg>
        <pc:spChg chg="add del">
          <ac:chgData name="Aparicio, Johan Steven (Alliance Bioversity-CIAT)" userId="ab02acd3-f2ac-450f-95f6-8da912d5705d" providerId="ADAL" clId="{3DBAA3FB-123E-47B6-85D3-6050B6FE2E3F}" dt="2022-06-22T14:53:14.534" v="736" actId="22"/>
          <ac:spMkLst>
            <pc:docMk/>
            <pc:sldMk cId="1058736367" sldId="257"/>
            <ac:spMk id="5" creationId="{F98A1CF3-F2DD-38D8-ACF9-9A63D2C5D3AF}"/>
          </ac:spMkLst>
        </pc:spChg>
        <pc:picChg chg="add del mod">
          <ac:chgData name="Aparicio, Johan Steven (Alliance Bioversity-CIAT)" userId="ab02acd3-f2ac-450f-95f6-8da912d5705d" providerId="ADAL" clId="{3DBAA3FB-123E-47B6-85D3-6050B6FE2E3F}" dt="2022-06-22T15:13:42.629" v="915"/>
          <ac:picMkLst>
            <pc:docMk/>
            <pc:sldMk cId="1058736367" sldId="257"/>
            <ac:picMk id="7" creationId="{2E64AE9E-3440-0269-ACE3-BFEA19251733}"/>
          </ac:picMkLst>
        </pc:picChg>
        <pc:picChg chg="add del mod modCrop">
          <ac:chgData name="Aparicio, Johan Steven (Alliance Bioversity-CIAT)" userId="ab02acd3-f2ac-450f-95f6-8da912d5705d" providerId="ADAL" clId="{3DBAA3FB-123E-47B6-85D3-6050B6FE2E3F}" dt="2022-06-22T15:13:41.956" v="911"/>
          <ac:picMkLst>
            <pc:docMk/>
            <pc:sldMk cId="1058736367" sldId="257"/>
            <ac:picMk id="9" creationId="{5B27B4CF-19D1-7609-9200-8002CAF30CE5}"/>
          </ac:picMkLst>
        </pc:picChg>
      </pc:sldChg>
    </pc:docChg>
  </pc:docChgLst>
  <pc:docChgLst>
    <pc:chgData name="Aparicio, Johan Steven (Alliance Bioversity-CIAT)" userId="ab02acd3-f2ac-450f-95f6-8da912d5705d" providerId="ADAL" clId="{C6C8347A-7EB1-488E-B9FA-EEB846712241}"/>
    <pc:docChg chg="undo custSel addSld modSld">
      <pc:chgData name="Aparicio, Johan Steven (Alliance Bioversity-CIAT)" userId="ab02acd3-f2ac-450f-95f6-8da912d5705d" providerId="ADAL" clId="{C6C8347A-7EB1-488E-B9FA-EEB846712241}" dt="2022-06-23T01:28:55.959" v="90" actId="14861"/>
      <pc:docMkLst>
        <pc:docMk/>
      </pc:docMkLst>
      <pc:sldChg chg="addSp delSp modSp new mod">
        <pc:chgData name="Aparicio, Johan Steven (Alliance Bioversity-CIAT)" userId="ab02acd3-f2ac-450f-95f6-8da912d5705d" providerId="ADAL" clId="{C6C8347A-7EB1-488E-B9FA-EEB846712241}" dt="2022-06-23T01:28:55.959" v="90" actId="14861"/>
        <pc:sldMkLst>
          <pc:docMk/>
          <pc:sldMk cId="960497176" sldId="257"/>
        </pc:sldMkLst>
        <pc:spChg chg="del">
          <ac:chgData name="Aparicio, Johan Steven (Alliance Bioversity-CIAT)" userId="ab02acd3-f2ac-450f-95f6-8da912d5705d" providerId="ADAL" clId="{C6C8347A-7EB1-488E-B9FA-EEB846712241}" dt="2022-06-23T01:26:10.816" v="2" actId="478"/>
          <ac:spMkLst>
            <pc:docMk/>
            <pc:sldMk cId="960497176" sldId="257"/>
            <ac:spMk id="2" creationId="{22F25ABA-3FD0-DF05-B8F9-5B582977948C}"/>
          </ac:spMkLst>
        </pc:spChg>
        <pc:spChg chg="del">
          <ac:chgData name="Aparicio, Johan Steven (Alliance Bioversity-CIAT)" userId="ab02acd3-f2ac-450f-95f6-8da912d5705d" providerId="ADAL" clId="{C6C8347A-7EB1-488E-B9FA-EEB846712241}" dt="2022-06-23T01:26:09.894" v="1" actId="478"/>
          <ac:spMkLst>
            <pc:docMk/>
            <pc:sldMk cId="960497176" sldId="257"/>
            <ac:spMk id="3" creationId="{781F511D-AF71-5E8D-CDBB-83DB6FB71CF6}"/>
          </ac:spMkLst>
        </pc:spChg>
        <pc:picChg chg="add mod">
          <ac:chgData name="Aparicio, Johan Steven (Alliance Bioversity-CIAT)" userId="ab02acd3-f2ac-450f-95f6-8da912d5705d" providerId="ADAL" clId="{C6C8347A-7EB1-488E-B9FA-EEB846712241}" dt="2022-06-23T01:28:55.959" v="90" actId="14861"/>
          <ac:picMkLst>
            <pc:docMk/>
            <pc:sldMk cId="960497176" sldId="257"/>
            <ac:picMk id="5" creationId="{1CA2CE7B-F3D8-8E22-EE28-FC2D4D961092}"/>
          </ac:picMkLst>
        </pc:pic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B92E7-99EE-CEE2-6280-3BC955857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C75F59-2AD8-971B-D4F4-062F06EF35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BF524-D336-0B54-AD6D-DD9E1D992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B5AB7-8EB9-02D0-7E91-A713C1D6B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BD41D-0E3C-2B0E-0EA4-E38A1BDB1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76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2BCB1-3094-EA6A-0414-322CED8B3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D07A00-FBAE-C3FE-3AB5-BB97216CF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198B9-D5C3-3106-0DA2-FD73A444A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64FE0-4021-5450-396F-2EC40F00A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246EE-8825-C352-977C-B08923DE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00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595CA9-8192-D96B-9C9E-8FB1BDB63B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EC5B0F-0FB2-4BE4-C47E-BFA676BD4F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FA687-BE9A-8FC8-4978-55B9B0FC9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8A695-8921-5036-5A8E-512ADD05B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3371A-A32F-3260-F328-DDD4C75A6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49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E8538-EB74-76BC-CABA-2E1820B22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6EE45-B842-E9B2-1DE7-FFD747CF0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52315-95F9-C0AD-1F6D-5D7E3E23A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09E35-8631-E2EA-5267-3AFDB3AE7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441AD-CC91-35AE-B47D-C85153D13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590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B2F9D-5B21-F4F1-150D-BF3834C44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FA6A0-281A-88E5-F9DB-FB7900DEA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17011C-3C0E-2710-63DD-56C5AEDBA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98CED-3B7F-A75D-314A-AF4BAC488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E65A1-E0BF-74F0-FCCE-D4281345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46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48F50-BCCE-6739-5DE1-B3E71167A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90DC9-9938-E1FF-62B8-F6853B99C2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AB75E-1562-4D99-6E0F-B5B588E065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21C3A1-ACB3-E326-65E6-0240BD3C1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02E68-449F-022A-C119-ADD783763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595F5-F355-56CA-89B4-F9AF98F2D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05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5778F-69D9-7B16-BD3B-8E8381C1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40605A-0CF0-67E9-E08B-4E6C21351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80C7FD-D1E0-1C0D-A4DA-126A0A07FF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211562-FB5A-F459-526F-479E05CAB5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A02013-C618-EEBB-ED89-37EEFCDF08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26DC5C-5786-49CF-1183-21A3BF785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5818C5-DC38-BD7B-613E-A25EB152C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7E6E93-D926-07E1-D231-440BEEF1F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61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03CFF-5CBC-58FA-A76B-82DF33CD1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172776-3A08-828D-9DC4-2F3C75863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8DCAF6-E76C-5E49-B09C-EFB76AE80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EB8E05-C650-DFC0-DA11-ABF3530FD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321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57F778-6D22-3AF3-5477-13D9D1EF3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55762C-67E6-701D-E9A1-8A275E793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39FA5-5F72-D1D2-0C30-B4C74BC57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050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2B31-7D5A-553B-3D4D-FDEEF2847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09F7B-9F43-9DBB-6F0C-5C48F167B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680C73-83D3-24AB-9175-864E0B4C0A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647EB2-8814-8B81-4BC1-4E3566448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82B7E9-E808-7BDA-9DBA-5C8159F7D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D1D10E-945C-C551-B235-92072756D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10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0CBCF-610B-C164-B2D4-4B04CF73C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EA05F-5EF6-5E43-4501-10A3A5A915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1BFC1-4487-5A7A-D4D0-01D83B5FE3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6E3913-867E-621C-0518-54FD532CD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F2A387-3CF4-20DB-2E63-F6F16BFDF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5538D9-63AE-8544-AE4A-60B4BD697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19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FA61B9-E3A0-75FE-C4DA-BC09FFBFD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6D9F7D-C0A9-A5D4-130D-6D38ABC05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C9CC4-0921-AD3A-E995-E88A24D59E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8DBDC-0CE6-4715-BC09-6B9D03C65BCE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958B0-B0FF-70A5-E485-6AAEC2EA4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C4401-A79D-351D-CB2A-D97CA9EE0E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33090-9A90-4FC8-AFC6-CA8F052A2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458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3F762D-E264-12C6-394B-C0A6A4539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894835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ombre parado enfrente de un espejo&#10;&#10;Descripción generada automáticamente">
            <a:extLst>
              <a:ext uri="{FF2B5EF4-FFF2-40B4-BE49-F238E27FC236}">
                <a16:creationId xmlns:a16="http://schemas.microsoft.com/office/drawing/2014/main" id="{1CA2CE7B-F3D8-8E22-EE28-FC2D4D961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0497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0</Words>
  <Application>Microsoft Office PowerPoint</Application>
  <PresentationFormat>Panorámica</PresentationFormat>
  <Paragraphs>0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Aparicio, Johan Steven (Alliance Bioversity-CIAT)</dc:creator>
  <cp:lastModifiedBy>Aparicio, Johan Steven (Alliance Bioversity-CIAT)</cp:lastModifiedBy>
  <cp:revision>1</cp:revision>
  <dcterms:created xsi:type="dcterms:W3CDTF">2022-06-22T14:19:40Z</dcterms:created>
  <dcterms:modified xsi:type="dcterms:W3CDTF">2022-06-23T01:29:05Z</dcterms:modified>
</cp:coreProperties>
</file>

<file path=docProps/thumbnail.jpeg>
</file>